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58" r:id="rId6"/>
    <p:sldId id="262" r:id="rId7"/>
    <p:sldId id="263" r:id="rId8"/>
    <p:sldId id="264" r:id="rId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3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4"/>
  </p:normalViewPr>
  <p:slideViewPr>
    <p:cSldViewPr snapToGrid="0">
      <p:cViewPr varScale="1">
        <p:scale>
          <a:sx n="90" d="100"/>
          <a:sy n="90" d="100"/>
        </p:scale>
        <p:origin x="232"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8A3A43DF-04A3-4662-88CA-28FDED1CFC09}" type="datetimeFigureOut">
              <a:rPr lang="cs-CZ" smtClean="0"/>
              <a:t>03.06.2024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177130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A3A43DF-04A3-4662-88CA-28FDED1CFC09}" type="datetimeFigureOut">
              <a:rPr lang="cs-CZ" smtClean="0"/>
              <a:t>03.06.2024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70718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A3A43DF-04A3-4662-88CA-28FDED1CFC09}" type="datetimeFigureOut">
              <a:rPr lang="cs-CZ" smtClean="0"/>
              <a:t>03.06.2024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1955787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8A3A43DF-04A3-4662-88CA-28FDED1CFC09}" type="datetimeFigureOut">
              <a:rPr lang="cs-CZ" smtClean="0"/>
              <a:t>03.06.2024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21655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8A3A43DF-04A3-4662-88CA-28FDED1CFC09}" type="datetimeFigureOut">
              <a:rPr lang="cs-CZ" smtClean="0"/>
              <a:t>03.06.2024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295728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8A3A43DF-04A3-4662-88CA-28FDED1CFC09}" type="datetimeFigureOut">
              <a:rPr lang="cs-CZ" smtClean="0"/>
              <a:t>03.06.2024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3426106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8A3A43DF-04A3-4662-88CA-28FDED1CFC09}" type="datetimeFigureOut">
              <a:rPr lang="cs-CZ" smtClean="0"/>
              <a:t>03.06.2024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597578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8A3A43DF-04A3-4662-88CA-28FDED1CFC09}" type="datetimeFigureOut">
              <a:rPr lang="cs-CZ" smtClean="0"/>
              <a:t>03.06.2024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3514983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A3A43DF-04A3-4662-88CA-28FDED1CFC09}" type="datetimeFigureOut">
              <a:rPr lang="cs-CZ" smtClean="0"/>
              <a:t>03.06.2024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297379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8A3A43DF-04A3-4662-88CA-28FDED1CFC09}" type="datetimeFigureOut">
              <a:rPr lang="cs-CZ" smtClean="0"/>
              <a:t>03.06.2024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3504307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8A3A43DF-04A3-4662-88CA-28FDED1CFC09}" type="datetimeFigureOut">
              <a:rPr lang="cs-CZ" smtClean="0"/>
              <a:t>03.06.2024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D58ADA-DDE5-40A5-9BF1-B0BC81F4C7C5}" type="slidenum">
              <a:rPr lang="cs-CZ" smtClean="0"/>
              <a:t>‹#›</a:t>
            </a:fld>
            <a:endParaRPr lang="cs-CZ"/>
          </a:p>
        </p:txBody>
      </p:sp>
    </p:spTree>
    <p:extLst>
      <p:ext uri="{BB962C8B-B14F-4D97-AF65-F5344CB8AC3E}">
        <p14:creationId xmlns:p14="http://schemas.microsoft.com/office/powerpoint/2010/main" val="4088594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3A43DF-04A3-4662-88CA-28FDED1CFC09}" type="datetimeFigureOut">
              <a:rPr lang="cs-CZ" smtClean="0"/>
              <a:t>03.06.2024</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D58ADA-DDE5-40A5-9BF1-B0BC81F4C7C5}" type="slidenum">
              <a:rPr lang="cs-CZ" smtClean="0"/>
              <a:t>‹#›</a:t>
            </a:fld>
            <a:endParaRPr lang="cs-CZ"/>
          </a:p>
        </p:txBody>
      </p:sp>
    </p:spTree>
    <p:extLst>
      <p:ext uri="{BB962C8B-B14F-4D97-AF65-F5344CB8AC3E}">
        <p14:creationId xmlns:p14="http://schemas.microsoft.com/office/powerpoint/2010/main" val="464252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Zástupný obsah 7" descr="Obsah obrázku text, Písmo, Grafika, grafický design&#10;&#10;Popis se vygeneroval automaticky.">
            <a:extLst>
              <a:ext uri="{FF2B5EF4-FFF2-40B4-BE49-F238E27FC236}">
                <a16:creationId xmlns:a16="http://schemas.microsoft.com/office/drawing/2014/main" id="{DFDF7C70-07E9-0253-D452-05987E380217}"/>
              </a:ext>
            </a:extLst>
          </p:cNvPr>
          <p:cNvPicPr>
            <a:picLocks noGrp="1" noChangeAspect="1"/>
          </p:cNvPicPr>
          <p:nvPr>
            <p:ph idx="1"/>
          </p:nvPr>
        </p:nvPicPr>
        <p:blipFill>
          <a:blip r:embed="rId3"/>
          <a:stretch>
            <a:fillRect/>
          </a:stretch>
        </p:blipFill>
        <p:spPr>
          <a:xfrm>
            <a:off x="653143" y="788973"/>
            <a:ext cx="2307772" cy="633441"/>
          </a:xfrm>
        </p:spPr>
      </p:pic>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653143" y="5761972"/>
            <a:ext cx="10515600" cy="450937"/>
          </a:xfrm>
        </p:spPr>
        <p:txBody>
          <a:bodyPr>
            <a:normAutofit/>
          </a:bodyPr>
          <a:lstStyle/>
          <a:p>
            <a:r>
              <a:rPr lang="cs-CZ" sz="2100">
                <a:solidFill>
                  <a:schemeClr val="bg1"/>
                </a:solidFill>
                <a:effectLst/>
                <a:latin typeface="Visuelt Pro Medium" panose="020B0503040202040104" pitchFamily="34" charset="0"/>
              </a:rPr>
              <a:t>www.kanakgroup.com</a:t>
            </a:r>
            <a:endParaRPr lang="cs-CZ" sz="2100" dirty="0">
              <a:solidFill>
                <a:schemeClr val="bg1"/>
              </a:solidFill>
              <a:effectLst/>
              <a:latin typeface="Visuelt Pro Medium" panose="020B0503040202040104" pitchFamily="34" charset="0"/>
            </a:endParaRPr>
          </a:p>
        </p:txBody>
      </p:sp>
    </p:spTree>
    <p:extLst>
      <p:ext uri="{BB962C8B-B14F-4D97-AF65-F5344CB8AC3E}">
        <p14:creationId xmlns:p14="http://schemas.microsoft.com/office/powerpoint/2010/main" val="3799523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533400" y="778452"/>
            <a:ext cx="5562600" cy="2733675"/>
          </a:xfrm>
        </p:spPr>
        <p:txBody>
          <a:bodyPr>
            <a:noAutofit/>
          </a:bodyPr>
          <a:lstStyle/>
          <a:p>
            <a:r>
              <a:rPr lang="cs-CZ" sz="4900" dirty="0" err="1">
                <a:solidFill>
                  <a:srgbClr val="FF2329"/>
                </a:solidFill>
                <a:effectLst/>
                <a:latin typeface="Visuelt Pro" panose="020B0503040202040104" pitchFamily="34" charset="0"/>
              </a:rPr>
              <a:t>Lorem</a:t>
            </a:r>
            <a:r>
              <a:rPr lang="cs-CZ" sz="4900" dirty="0">
                <a:solidFill>
                  <a:srgbClr val="FF2329"/>
                </a:solidFill>
                <a:effectLst/>
                <a:latin typeface="Visuelt Pro" panose="020B0503040202040104" pitchFamily="34" charset="0"/>
              </a:rPr>
              <a:t> </a:t>
            </a:r>
            <a:r>
              <a:rPr lang="cs-CZ" sz="4900" dirty="0" err="1">
                <a:solidFill>
                  <a:srgbClr val="FF2329"/>
                </a:solidFill>
                <a:effectLst/>
                <a:latin typeface="Visuelt Pro" panose="020B0503040202040104" pitchFamily="34" charset="0"/>
              </a:rPr>
              <a:t>ipsum</a:t>
            </a:r>
            <a:r>
              <a:rPr lang="cs-CZ" sz="4900" dirty="0">
                <a:solidFill>
                  <a:srgbClr val="FF2329"/>
                </a:solidFill>
                <a:effectLst/>
                <a:latin typeface="Visuelt Pro" panose="020B0503040202040104" pitchFamily="34" charset="0"/>
              </a:rPr>
              <a:t> </a:t>
            </a:r>
            <a:r>
              <a:rPr lang="cs-CZ" sz="4900" dirty="0" err="1">
                <a:solidFill>
                  <a:srgbClr val="FF2329"/>
                </a:solidFill>
                <a:effectLst/>
                <a:latin typeface="Visuelt Pro" panose="020B0503040202040104" pitchFamily="34" charset="0"/>
              </a:rPr>
              <a:t>dolor</a:t>
            </a:r>
            <a:r>
              <a:rPr lang="cs-CZ" sz="4900" dirty="0">
                <a:solidFill>
                  <a:srgbClr val="FF2329"/>
                </a:solidFill>
                <a:effectLst/>
                <a:latin typeface="Visuelt Pro" panose="020B0503040202040104" pitchFamily="34" charset="0"/>
              </a:rPr>
              <a:t> </a:t>
            </a:r>
            <a:r>
              <a:rPr lang="cs-CZ" sz="4900" dirty="0" err="1">
                <a:solidFill>
                  <a:srgbClr val="FF2329"/>
                </a:solidFill>
                <a:effectLst/>
                <a:latin typeface="Visuelt Pro" panose="020B0503040202040104" pitchFamily="34" charset="0"/>
              </a:rPr>
              <a:t>amet</a:t>
            </a:r>
            <a:r>
              <a:rPr lang="cs-CZ" sz="4900" dirty="0">
                <a:solidFill>
                  <a:srgbClr val="FF2329"/>
                </a:solidFill>
                <a:effectLst/>
                <a:latin typeface="Visuelt Pro" panose="020B0503040202040104" pitchFamily="34" charset="0"/>
              </a:rPr>
              <a:t>, </a:t>
            </a:r>
            <a:r>
              <a:rPr lang="cs-CZ" sz="4900" dirty="0" err="1">
                <a:solidFill>
                  <a:srgbClr val="FF2329"/>
                </a:solidFill>
                <a:effectLst/>
                <a:latin typeface="Visuelt Pro" panose="020B0503040202040104" pitchFamily="34" charset="0"/>
              </a:rPr>
              <a:t>consectetur</a:t>
            </a:r>
            <a:r>
              <a:rPr lang="cs-CZ" sz="4900" dirty="0">
                <a:solidFill>
                  <a:srgbClr val="FF2329"/>
                </a:solidFill>
                <a:effectLst/>
                <a:latin typeface="Visuelt Pro" panose="020B0503040202040104" pitchFamily="34" charset="0"/>
              </a:rPr>
              <a:t> elit, sed </a:t>
            </a:r>
            <a:r>
              <a:rPr lang="cs-CZ" sz="4900" dirty="0" err="1">
                <a:solidFill>
                  <a:srgbClr val="FF2329"/>
                </a:solidFill>
                <a:effectLst/>
                <a:latin typeface="Visuelt Pro" panose="020B0503040202040104" pitchFamily="34" charset="0"/>
              </a:rPr>
              <a:t>eiusmod</a:t>
            </a:r>
            <a:r>
              <a:rPr lang="cs-CZ" sz="4900" dirty="0">
                <a:solidFill>
                  <a:srgbClr val="FF2329"/>
                </a:solidFill>
                <a:effectLst/>
                <a:latin typeface="Visuelt Pro" panose="020B0503040202040104" pitchFamily="34" charset="0"/>
              </a:rPr>
              <a:t> </a:t>
            </a:r>
            <a:r>
              <a:rPr lang="cs-CZ" sz="4900" dirty="0" err="1">
                <a:solidFill>
                  <a:srgbClr val="FF2329"/>
                </a:solidFill>
                <a:effectLst/>
                <a:latin typeface="Visuelt Pro" panose="020B0503040202040104" pitchFamily="34" charset="0"/>
              </a:rPr>
              <a:t>commodi</a:t>
            </a:r>
            <a:r>
              <a:rPr lang="cs-CZ" sz="4900" dirty="0">
                <a:solidFill>
                  <a:srgbClr val="FF2329"/>
                </a:solidFill>
                <a:effectLst/>
                <a:latin typeface="Visuelt Pro" panose="020B0503040202040104" pitchFamily="34" charset="0"/>
              </a:rPr>
              <a:t>.</a:t>
            </a:r>
          </a:p>
        </p:txBody>
      </p:sp>
      <p:sp>
        <p:nvSpPr>
          <p:cNvPr id="14" name="Zástupný obsah 13">
            <a:extLst>
              <a:ext uri="{FF2B5EF4-FFF2-40B4-BE49-F238E27FC236}">
                <a16:creationId xmlns:a16="http://schemas.microsoft.com/office/drawing/2014/main" id="{3427064B-E460-2641-92C2-DA605C971DD2}"/>
              </a:ext>
            </a:extLst>
          </p:cNvPr>
          <p:cNvSpPr>
            <a:spLocks noGrp="1"/>
          </p:cNvSpPr>
          <p:nvPr>
            <p:ph idx="1"/>
          </p:nvPr>
        </p:nvSpPr>
        <p:spPr>
          <a:xfrm>
            <a:off x="647700" y="5541385"/>
            <a:ext cx="5448300" cy="673677"/>
          </a:xfrm>
        </p:spPr>
        <p:txBody>
          <a:bodyPr>
            <a:noAutofit/>
          </a:bodyPr>
          <a:lstStyle/>
          <a:p>
            <a:pPr marL="0" indent="0">
              <a:lnSpc>
                <a:spcPct val="100000"/>
              </a:lnSpc>
              <a:buNone/>
            </a:pPr>
            <a:r>
              <a:rPr lang="cs-CZ" sz="2100" dirty="0" err="1">
                <a:solidFill>
                  <a:srgbClr val="FF2329"/>
                </a:solidFill>
                <a:latin typeface="Visuelt Pro" panose="020B0503040202040104" pitchFamily="34" charset="0"/>
              </a:rPr>
              <a:t>Incidunt</a:t>
            </a:r>
            <a:r>
              <a:rPr lang="cs-CZ" sz="2100" dirty="0">
                <a:solidFill>
                  <a:srgbClr val="FF2329"/>
                </a:solidFill>
                <a:latin typeface="Visuelt Pro" panose="020B0503040202040104" pitchFamily="34" charset="0"/>
              </a:rPr>
              <a:t> </a:t>
            </a:r>
            <a:r>
              <a:rPr lang="cs-CZ" sz="2100" dirty="0" err="1">
                <a:solidFill>
                  <a:srgbClr val="FF2329"/>
                </a:solidFill>
                <a:latin typeface="Visuelt Pro" panose="020B0503040202040104" pitchFamily="34" charset="0"/>
              </a:rPr>
              <a:t>ut</a:t>
            </a:r>
            <a:r>
              <a:rPr lang="cs-CZ" sz="2100" dirty="0">
                <a:solidFill>
                  <a:srgbClr val="FF2329"/>
                </a:solidFill>
                <a:latin typeface="Visuelt Pro" panose="020B0503040202040104" pitchFamily="34" charset="0"/>
              </a:rPr>
              <a:t> </a:t>
            </a:r>
            <a:r>
              <a:rPr lang="cs-CZ" sz="2100" dirty="0" err="1">
                <a:solidFill>
                  <a:srgbClr val="FF2329"/>
                </a:solidFill>
                <a:latin typeface="Visuelt Pro" panose="020B0503040202040104" pitchFamily="34" charset="0"/>
              </a:rPr>
              <a:t>labore</a:t>
            </a:r>
            <a:r>
              <a:rPr lang="cs-CZ" sz="2100" dirty="0">
                <a:solidFill>
                  <a:srgbClr val="FF2329"/>
                </a:solidFill>
                <a:latin typeface="Visuelt Pro" panose="020B0503040202040104" pitchFamily="34" charset="0"/>
              </a:rPr>
              <a:t> et </a:t>
            </a:r>
            <a:r>
              <a:rPr lang="cs-CZ" sz="2100" dirty="0" err="1">
                <a:solidFill>
                  <a:srgbClr val="FF2329"/>
                </a:solidFill>
                <a:latin typeface="Visuelt Pro" panose="020B0503040202040104" pitchFamily="34" charset="0"/>
              </a:rPr>
              <a:t>dolore</a:t>
            </a:r>
            <a:r>
              <a:rPr lang="cs-CZ" sz="2100" dirty="0">
                <a:solidFill>
                  <a:srgbClr val="FF2329"/>
                </a:solidFill>
                <a:latin typeface="Visuelt Pro" panose="020B0503040202040104" pitchFamily="34" charset="0"/>
              </a:rPr>
              <a:t> </a:t>
            </a:r>
            <a:r>
              <a:rPr lang="cs-CZ" sz="2100" dirty="0" err="1">
                <a:solidFill>
                  <a:srgbClr val="FF2329"/>
                </a:solidFill>
                <a:latin typeface="Visuelt Pro" panose="020B0503040202040104" pitchFamily="34" charset="0"/>
              </a:rPr>
              <a:t>magna</a:t>
            </a:r>
            <a:r>
              <a:rPr lang="cs-CZ" sz="2100" dirty="0">
                <a:solidFill>
                  <a:srgbClr val="FF2329"/>
                </a:solidFill>
                <a:latin typeface="Visuelt Pro" panose="020B0503040202040104" pitchFamily="34" charset="0"/>
              </a:rPr>
              <a:t> </a:t>
            </a:r>
            <a:r>
              <a:rPr lang="cs-CZ" sz="2100" dirty="0" err="1">
                <a:solidFill>
                  <a:srgbClr val="FF2329"/>
                </a:solidFill>
                <a:latin typeface="Visuelt Pro" panose="020B0503040202040104" pitchFamily="34" charset="0"/>
              </a:rPr>
              <a:t>aliqua</a:t>
            </a:r>
            <a:r>
              <a:rPr lang="cs-CZ" sz="2100" dirty="0">
                <a:solidFill>
                  <a:srgbClr val="FF2329"/>
                </a:solidFill>
                <a:latin typeface="Visuelt Pro" panose="020B0503040202040104" pitchFamily="34" charset="0"/>
              </a:rPr>
              <a:t> aute iure </a:t>
            </a:r>
            <a:r>
              <a:rPr lang="cs-CZ" sz="2100" dirty="0" err="1">
                <a:solidFill>
                  <a:srgbClr val="FF2329"/>
                </a:solidFill>
                <a:latin typeface="Visuelt Pro" panose="020B0503040202040104" pitchFamily="34" charset="0"/>
              </a:rPr>
              <a:t>reprehenderit</a:t>
            </a:r>
            <a:r>
              <a:rPr lang="cs-CZ" sz="2100" dirty="0">
                <a:solidFill>
                  <a:srgbClr val="FF2329"/>
                </a:solidFill>
                <a:latin typeface="Visuelt Pro" panose="020B0503040202040104" pitchFamily="34" charset="0"/>
              </a:rPr>
              <a:t> in </a:t>
            </a:r>
            <a:r>
              <a:rPr lang="cs-CZ" sz="2100" dirty="0" err="1">
                <a:solidFill>
                  <a:srgbClr val="FF2329"/>
                </a:solidFill>
                <a:latin typeface="Visuelt Pro" panose="020B0503040202040104" pitchFamily="34" charset="0"/>
              </a:rPr>
              <a:t>voluptate</a:t>
            </a:r>
            <a:r>
              <a:rPr lang="cs-CZ" sz="2100" dirty="0">
                <a:solidFill>
                  <a:srgbClr val="FF2329"/>
                </a:solidFill>
                <a:latin typeface="Visuelt Pro" panose="020B0503040202040104" pitchFamily="34" charset="0"/>
              </a:rPr>
              <a:t>.</a:t>
            </a:r>
          </a:p>
        </p:txBody>
      </p:sp>
    </p:spTree>
    <p:extLst>
      <p:ext uri="{BB962C8B-B14F-4D97-AF65-F5344CB8AC3E}">
        <p14:creationId xmlns:p14="http://schemas.microsoft.com/office/powerpoint/2010/main" val="978959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533400" y="558374"/>
            <a:ext cx="4929851" cy="1154520"/>
          </a:xfrm>
        </p:spPr>
        <p:txBody>
          <a:bodyPr>
            <a:noAutofit/>
          </a:bodyPr>
          <a:lstStyle/>
          <a:p>
            <a:pPr>
              <a:lnSpc>
                <a:spcPct val="100000"/>
              </a:lnSpc>
            </a:pPr>
            <a:r>
              <a:rPr lang="cs-CZ" sz="2500" dirty="0" err="1">
                <a:solidFill>
                  <a:srgbClr val="FF2329"/>
                </a:solidFill>
                <a:effectLst/>
                <a:latin typeface="Visuelt Pro" panose="020B0503040202040104" pitchFamily="34" charset="0"/>
              </a:rPr>
              <a:t>Lorem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ipsum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dolor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sit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amet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sano</a:t>
            </a:r>
            <a:r>
              <a:rPr lang="cs-CZ" sz="2500" dirty="0">
                <a:solidFill>
                  <a:srgbClr val="FF2329"/>
                </a:solidFill>
                <a:effectLst/>
                <a:latin typeface="Visuelt Pro" panose="020B0503040202040104" pitchFamily="34" charset="0"/>
              </a:rPr>
              <a:t> ve </a:t>
            </a:r>
            <a:r>
              <a:rPr lang="cs-CZ" sz="2500" dirty="0" err="1">
                <a:solidFill>
                  <a:srgbClr val="FF2329"/>
                </a:solidFill>
                <a:effectLst/>
                <a:latin typeface="Visuelt Pro" panose="020B0503040202040104" pitchFamily="34" charset="0"/>
              </a:rPr>
              <a:t>consectetur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adipisici</a:t>
            </a:r>
            <a:r>
              <a:rPr lang="cs-CZ" sz="2500" dirty="0">
                <a:solidFill>
                  <a:srgbClr val="FF2329"/>
                </a:solidFill>
                <a:effectLst/>
                <a:latin typeface="Visuelt Pro" panose="020B0503040202040104" pitchFamily="34" charset="0"/>
              </a:rPr>
              <a:t> elit, sed </a:t>
            </a:r>
            <a:r>
              <a:rPr lang="cs-CZ" sz="2500" dirty="0" err="1">
                <a:solidFill>
                  <a:srgbClr val="FF2329"/>
                </a:solidFill>
                <a:effectLst/>
                <a:latin typeface="Visuelt Pro" panose="020B0503040202040104" pitchFamily="34" charset="0"/>
              </a:rPr>
              <a:t>eiusmod</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tempor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incidunt</a:t>
            </a:r>
            <a:r>
              <a:rPr lang="cs-CZ" sz="2500" dirty="0">
                <a:solidFill>
                  <a:srgbClr val="FF2329"/>
                </a:solidFill>
                <a:effectLst/>
                <a:latin typeface="Visuelt Pro" panose="020B0503040202040104" pitchFamily="34" charset="0"/>
              </a:rPr>
              <a:t>.</a:t>
            </a:r>
          </a:p>
        </p:txBody>
      </p:sp>
      <p:sp>
        <p:nvSpPr>
          <p:cNvPr id="14" name="Zástupný obsah 13">
            <a:extLst>
              <a:ext uri="{FF2B5EF4-FFF2-40B4-BE49-F238E27FC236}">
                <a16:creationId xmlns:a16="http://schemas.microsoft.com/office/drawing/2014/main" id="{3427064B-E460-2641-92C2-DA605C971DD2}"/>
              </a:ext>
            </a:extLst>
          </p:cNvPr>
          <p:cNvSpPr>
            <a:spLocks noGrp="1"/>
          </p:cNvSpPr>
          <p:nvPr>
            <p:ph idx="1"/>
          </p:nvPr>
        </p:nvSpPr>
        <p:spPr>
          <a:xfrm>
            <a:off x="533400" y="1978282"/>
            <a:ext cx="4929851" cy="3919899"/>
          </a:xfrm>
        </p:spPr>
        <p:txBody>
          <a:bodyPr>
            <a:noAutofit/>
          </a:bodyPr>
          <a:lstStyle/>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verte </a:t>
            </a:r>
            <a:r>
              <a:rPr lang="cs-CZ" sz="1500" dirty="0" err="1">
                <a:solidFill>
                  <a:srgbClr val="FF2329"/>
                </a:solidFill>
                <a:latin typeface="Visuelt Pro" panose="020B0503040202040104" pitchFamily="34" charset="0"/>
              </a:rPr>
              <a:t>me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nisi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aliquid</a:t>
            </a:r>
            <a:r>
              <a:rPr lang="cs-CZ" sz="1500" dirty="0">
                <a:solidFill>
                  <a:srgbClr val="FF2329"/>
                </a:solidFill>
                <a:latin typeface="Visuelt Pro" panose="020B0503040202040104" pitchFamily="34" charset="0"/>
              </a:rPr>
              <a:t> ex </a:t>
            </a:r>
            <a:r>
              <a:rPr lang="cs-CZ" sz="1500" dirty="0" err="1">
                <a:solidFill>
                  <a:srgbClr val="FF2329"/>
                </a:solidFill>
                <a:latin typeface="Visuelt Pro" panose="020B0503040202040104" pitchFamily="34" charset="0"/>
              </a:rPr>
              <a:t>ea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sende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commodi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consequat</a:t>
            </a:r>
            <a:r>
              <a:rPr lang="cs-CZ" sz="1500" dirty="0">
                <a:solidFill>
                  <a:srgbClr val="FF2329"/>
                </a:solidFill>
                <a:latin typeface="Visuelt Pro" panose="020B0503040202040104" pitchFamily="34" charset="0"/>
              </a:rPr>
              <a:t>.</a:t>
            </a:r>
          </a:p>
          <a:p>
            <a:pPr marL="0" indent="0">
              <a:lnSpc>
                <a:spcPct val="100000"/>
              </a:lnSpc>
              <a:buNone/>
            </a:pP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aute iure </a:t>
            </a:r>
            <a:r>
              <a:rPr lang="cs-CZ" sz="1500" dirty="0" err="1">
                <a:solidFill>
                  <a:srgbClr val="FF2329"/>
                </a:solidFill>
                <a:latin typeface="Visuelt Pro" panose="020B0503040202040104" pitchFamily="34" charset="0"/>
              </a:rPr>
              <a:t>reprehenderit</a:t>
            </a:r>
            <a:r>
              <a:rPr lang="cs-CZ" sz="1500" dirty="0">
                <a:solidFill>
                  <a:srgbClr val="FF2329"/>
                </a:solidFill>
                <a:latin typeface="Visuelt Pro" panose="020B0503040202040104" pitchFamily="34" charset="0"/>
              </a:rPr>
              <a:t> in </a:t>
            </a:r>
            <a:r>
              <a:rPr lang="cs-CZ" sz="1500" dirty="0" err="1">
                <a:solidFill>
                  <a:srgbClr val="FF2329"/>
                </a:solidFill>
                <a:latin typeface="Visuelt Pro" panose="020B0503040202040104" pitchFamily="34" charset="0"/>
              </a:rPr>
              <a:t>voluptate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velit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esse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cillum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eu</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fugiat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nulla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pariatur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Excepteur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sint</a:t>
            </a:r>
            <a:r>
              <a:rPr lang="cs-CZ" sz="1500" dirty="0">
                <a:solidFill>
                  <a:srgbClr val="FF2329"/>
                </a:solidFill>
                <a:latin typeface="Visuelt Pro" panose="020B0503040202040104" pitchFamily="34" charset="0"/>
              </a:rPr>
              <a:t> una </a:t>
            </a:r>
            <a:r>
              <a:rPr lang="cs-CZ" sz="1500" dirty="0" err="1">
                <a:solidFill>
                  <a:srgbClr val="FF2329"/>
                </a:solidFill>
                <a:latin typeface="Visuelt Pro" panose="020B0503040202040104" pitchFamily="34" charset="0"/>
              </a:rPr>
              <a:t>obcaecat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cupiditat</a:t>
            </a:r>
            <a:r>
              <a:rPr lang="cs-CZ" sz="1500" dirty="0">
                <a:solidFill>
                  <a:srgbClr val="FF2329"/>
                </a:solidFill>
                <a:latin typeface="Visuelt Pro" panose="020B0503040202040104" pitchFamily="34" charset="0"/>
              </a:rPr>
              <a:t> non </a:t>
            </a:r>
            <a:r>
              <a:rPr lang="cs-CZ" sz="1500" dirty="0" err="1">
                <a:solidFill>
                  <a:srgbClr val="FF2329"/>
                </a:solidFill>
                <a:latin typeface="Visuelt Pro" panose="020B0503040202040104" pitchFamily="34" charset="0"/>
              </a:rPr>
              <a:t>proident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sunt</a:t>
            </a:r>
            <a:r>
              <a:rPr lang="cs-CZ" sz="1500" dirty="0">
                <a:solidFill>
                  <a:srgbClr val="FF2329"/>
                </a:solidFill>
                <a:latin typeface="Visuelt Pro" panose="020B0503040202040104" pitchFamily="34" charset="0"/>
              </a:rPr>
              <a:t> in culpa qui </a:t>
            </a:r>
            <a:r>
              <a:rPr lang="cs-CZ" sz="1500" dirty="0" err="1">
                <a:solidFill>
                  <a:srgbClr val="FF2329"/>
                </a:solidFill>
                <a:latin typeface="Visuelt Pro" panose="020B0503040202040104" pitchFamily="34" charset="0"/>
              </a:rPr>
              <a:t>kone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officia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deserunt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mollit</a:t>
            </a:r>
            <a:r>
              <a:rPr lang="cs-CZ" sz="1500" dirty="0">
                <a:solidFill>
                  <a:srgbClr val="FF2329"/>
                </a:solidFill>
                <a:latin typeface="Visuelt Pro" panose="020B0503040202040104" pitchFamily="34" charset="0"/>
              </a:rPr>
              <a:t> anim id </a:t>
            </a:r>
            <a:r>
              <a:rPr lang="cs-CZ" sz="1500" dirty="0" err="1">
                <a:solidFill>
                  <a:srgbClr val="FF2329"/>
                </a:solidFill>
                <a:latin typeface="Visuelt Pro" panose="020B0503040202040104" pitchFamily="34" charset="0"/>
              </a:rPr>
              <a:t>est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laborum</a:t>
            </a:r>
            <a:r>
              <a:rPr lang="cs-CZ" sz="1500" dirty="0">
                <a:solidFill>
                  <a:srgbClr val="FF2329"/>
                </a:solidFill>
                <a:latin typeface="Visuelt Pro" panose="020B0503040202040104" pitchFamily="34" charset="0"/>
              </a:rPr>
              <a:t>.  </a:t>
            </a:r>
          </a:p>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sane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a:t>
            </a:r>
          </a:p>
        </p:txBody>
      </p:sp>
      <p:pic>
        <p:nvPicPr>
          <p:cNvPr id="3" name="Obrázek 2" descr="Obsah obrázku ocel, budova, inženýrství, Paralelní&#10;&#10;Popis byl vytvořen automaticky">
            <a:extLst>
              <a:ext uri="{FF2B5EF4-FFF2-40B4-BE49-F238E27FC236}">
                <a16:creationId xmlns:a16="http://schemas.microsoft.com/office/drawing/2014/main" id="{F15ED08E-88CA-28F9-A14C-37FBC4E953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3566005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6666571" y="558374"/>
            <a:ext cx="4929851" cy="1154520"/>
          </a:xfrm>
        </p:spPr>
        <p:txBody>
          <a:bodyPr>
            <a:noAutofit/>
          </a:bodyPr>
          <a:lstStyle/>
          <a:p>
            <a:pPr>
              <a:lnSpc>
                <a:spcPct val="100000"/>
              </a:lnSpc>
            </a:pPr>
            <a:r>
              <a:rPr lang="cs-CZ" sz="2500" dirty="0" err="1">
                <a:solidFill>
                  <a:srgbClr val="FF2329"/>
                </a:solidFill>
                <a:effectLst/>
                <a:latin typeface="Visuelt Pro" panose="020B0503040202040104" pitchFamily="34" charset="0"/>
              </a:rPr>
              <a:t>Lorem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ipsum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dolor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sit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amet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sano</a:t>
            </a:r>
            <a:r>
              <a:rPr lang="cs-CZ" sz="2500" dirty="0">
                <a:solidFill>
                  <a:srgbClr val="FF2329"/>
                </a:solidFill>
                <a:effectLst/>
                <a:latin typeface="Visuelt Pro" panose="020B0503040202040104" pitchFamily="34" charset="0"/>
              </a:rPr>
              <a:t> ve </a:t>
            </a:r>
            <a:r>
              <a:rPr lang="cs-CZ" sz="2500" dirty="0" err="1">
                <a:solidFill>
                  <a:srgbClr val="FF2329"/>
                </a:solidFill>
                <a:effectLst/>
                <a:latin typeface="Visuelt Pro" panose="020B0503040202040104" pitchFamily="34" charset="0"/>
              </a:rPr>
              <a:t>consectetur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adipisici</a:t>
            </a:r>
            <a:r>
              <a:rPr lang="cs-CZ" sz="2500" dirty="0">
                <a:solidFill>
                  <a:srgbClr val="FF2329"/>
                </a:solidFill>
                <a:effectLst/>
                <a:latin typeface="Visuelt Pro" panose="020B0503040202040104" pitchFamily="34" charset="0"/>
              </a:rPr>
              <a:t> elit, sed </a:t>
            </a:r>
            <a:r>
              <a:rPr lang="cs-CZ" sz="2500" dirty="0" err="1">
                <a:solidFill>
                  <a:srgbClr val="FF2329"/>
                </a:solidFill>
                <a:effectLst/>
                <a:latin typeface="Visuelt Pro" panose="020B0503040202040104" pitchFamily="34" charset="0"/>
              </a:rPr>
              <a:t>eiusmod</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tempor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incidunt</a:t>
            </a:r>
            <a:r>
              <a:rPr lang="cs-CZ" sz="2500" dirty="0">
                <a:solidFill>
                  <a:srgbClr val="FF2329"/>
                </a:solidFill>
                <a:effectLst/>
                <a:latin typeface="Visuelt Pro" panose="020B0503040202040104" pitchFamily="34" charset="0"/>
              </a:rPr>
              <a:t>.</a:t>
            </a:r>
          </a:p>
        </p:txBody>
      </p:sp>
      <p:sp>
        <p:nvSpPr>
          <p:cNvPr id="14" name="Zástupný obsah 13">
            <a:extLst>
              <a:ext uri="{FF2B5EF4-FFF2-40B4-BE49-F238E27FC236}">
                <a16:creationId xmlns:a16="http://schemas.microsoft.com/office/drawing/2014/main" id="{3427064B-E460-2641-92C2-DA605C971DD2}"/>
              </a:ext>
            </a:extLst>
          </p:cNvPr>
          <p:cNvSpPr>
            <a:spLocks noGrp="1"/>
          </p:cNvSpPr>
          <p:nvPr>
            <p:ph idx="1"/>
          </p:nvPr>
        </p:nvSpPr>
        <p:spPr>
          <a:xfrm>
            <a:off x="6666571" y="1978282"/>
            <a:ext cx="4929851" cy="3919899"/>
          </a:xfrm>
        </p:spPr>
        <p:txBody>
          <a:bodyPr>
            <a:noAutofit/>
          </a:bodyPr>
          <a:lstStyle/>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verte </a:t>
            </a:r>
            <a:r>
              <a:rPr lang="cs-CZ" sz="1500" dirty="0" err="1">
                <a:solidFill>
                  <a:srgbClr val="FF2329"/>
                </a:solidFill>
                <a:latin typeface="Visuelt Pro" panose="020B0503040202040104" pitchFamily="34" charset="0"/>
              </a:rPr>
              <a:t>me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nisi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aliquid</a:t>
            </a:r>
            <a:r>
              <a:rPr lang="cs-CZ" sz="1500" dirty="0">
                <a:solidFill>
                  <a:srgbClr val="FF2329"/>
                </a:solidFill>
                <a:latin typeface="Visuelt Pro" panose="020B0503040202040104" pitchFamily="34" charset="0"/>
              </a:rPr>
              <a:t> ex </a:t>
            </a:r>
            <a:r>
              <a:rPr lang="cs-CZ" sz="1500" dirty="0" err="1">
                <a:solidFill>
                  <a:srgbClr val="FF2329"/>
                </a:solidFill>
                <a:latin typeface="Visuelt Pro" panose="020B0503040202040104" pitchFamily="34" charset="0"/>
              </a:rPr>
              <a:t>ea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sende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commodi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consequat</a:t>
            </a:r>
            <a:r>
              <a:rPr lang="cs-CZ" sz="1500" dirty="0">
                <a:solidFill>
                  <a:srgbClr val="FF2329"/>
                </a:solidFill>
                <a:latin typeface="Visuelt Pro" panose="020B0503040202040104" pitchFamily="34" charset="0"/>
              </a:rPr>
              <a:t>.</a:t>
            </a:r>
          </a:p>
          <a:p>
            <a:pPr marL="0" indent="0">
              <a:lnSpc>
                <a:spcPct val="100000"/>
              </a:lnSpc>
              <a:buNone/>
            </a:pP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aute iure </a:t>
            </a:r>
            <a:r>
              <a:rPr lang="cs-CZ" sz="1500" dirty="0" err="1">
                <a:solidFill>
                  <a:srgbClr val="FF2329"/>
                </a:solidFill>
                <a:latin typeface="Visuelt Pro" panose="020B0503040202040104" pitchFamily="34" charset="0"/>
              </a:rPr>
              <a:t>reprehenderit</a:t>
            </a:r>
            <a:r>
              <a:rPr lang="cs-CZ" sz="1500" dirty="0">
                <a:solidFill>
                  <a:srgbClr val="FF2329"/>
                </a:solidFill>
                <a:latin typeface="Visuelt Pro" panose="020B0503040202040104" pitchFamily="34" charset="0"/>
              </a:rPr>
              <a:t> in </a:t>
            </a:r>
            <a:r>
              <a:rPr lang="cs-CZ" sz="1500" dirty="0" err="1">
                <a:solidFill>
                  <a:srgbClr val="FF2329"/>
                </a:solidFill>
                <a:latin typeface="Visuelt Pro" panose="020B0503040202040104" pitchFamily="34" charset="0"/>
              </a:rPr>
              <a:t>voluptate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velit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esse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cillum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eu</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fugiat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nulla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pariatur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Excepteur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sint</a:t>
            </a:r>
            <a:r>
              <a:rPr lang="cs-CZ" sz="1500" dirty="0">
                <a:solidFill>
                  <a:srgbClr val="FF2329"/>
                </a:solidFill>
                <a:latin typeface="Visuelt Pro" panose="020B0503040202040104" pitchFamily="34" charset="0"/>
              </a:rPr>
              <a:t> una </a:t>
            </a:r>
            <a:r>
              <a:rPr lang="cs-CZ" sz="1500" dirty="0" err="1">
                <a:solidFill>
                  <a:srgbClr val="FF2329"/>
                </a:solidFill>
                <a:latin typeface="Visuelt Pro" panose="020B0503040202040104" pitchFamily="34" charset="0"/>
              </a:rPr>
              <a:t>obcaecat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cupiditat</a:t>
            </a:r>
            <a:r>
              <a:rPr lang="cs-CZ" sz="1500" dirty="0">
                <a:solidFill>
                  <a:srgbClr val="FF2329"/>
                </a:solidFill>
                <a:latin typeface="Visuelt Pro" panose="020B0503040202040104" pitchFamily="34" charset="0"/>
              </a:rPr>
              <a:t> non </a:t>
            </a:r>
            <a:r>
              <a:rPr lang="cs-CZ" sz="1500" dirty="0" err="1">
                <a:solidFill>
                  <a:srgbClr val="FF2329"/>
                </a:solidFill>
                <a:latin typeface="Visuelt Pro" panose="020B0503040202040104" pitchFamily="34" charset="0"/>
              </a:rPr>
              <a:t>proident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sunt</a:t>
            </a:r>
            <a:r>
              <a:rPr lang="cs-CZ" sz="1500" dirty="0">
                <a:solidFill>
                  <a:srgbClr val="FF2329"/>
                </a:solidFill>
                <a:latin typeface="Visuelt Pro" panose="020B0503040202040104" pitchFamily="34" charset="0"/>
              </a:rPr>
              <a:t> in culpa qui </a:t>
            </a:r>
            <a:r>
              <a:rPr lang="cs-CZ" sz="1500" dirty="0" err="1">
                <a:solidFill>
                  <a:srgbClr val="FF2329"/>
                </a:solidFill>
                <a:latin typeface="Visuelt Pro" panose="020B0503040202040104" pitchFamily="34" charset="0"/>
              </a:rPr>
              <a:t>kone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officia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deserunt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mollit</a:t>
            </a:r>
            <a:r>
              <a:rPr lang="cs-CZ" sz="1500" dirty="0">
                <a:solidFill>
                  <a:srgbClr val="FF2329"/>
                </a:solidFill>
                <a:latin typeface="Visuelt Pro" panose="020B0503040202040104" pitchFamily="34" charset="0"/>
              </a:rPr>
              <a:t> anim id </a:t>
            </a:r>
            <a:r>
              <a:rPr lang="cs-CZ" sz="1500" dirty="0" err="1">
                <a:solidFill>
                  <a:srgbClr val="FF2329"/>
                </a:solidFill>
                <a:latin typeface="Visuelt Pro" panose="020B0503040202040104" pitchFamily="34" charset="0"/>
              </a:rPr>
              <a:t>est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laborum</a:t>
            </a:r>
            <a:r>
              <a:rPr lang="cs-CZ" sz="1500" dirty="0">
                <a:solidFill>
                  <a:srgbClr val="FF2329"/>
                </a:solidFill>
                <a:latin typeface="Visuelt Pro" panose="020B0503040202040104" pitchFamily="34" charset="0"/>
              </a:rPr>
              <a:t>.  </a:t>
            </a:r>
          </a:p>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sane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a:t>
            </a:r>
          </a:p>
        </p:txBody>
      </p:sp>
      <p:pic>
        <p:nvPicPr>
          <p:cNvPr id="4" name="Obrázek 3" descr="Obsah obrázku krabice, interiér, design&#10;&#10;Popis byl vytvořen automaticky">
            <a:extLst>
              <a:ext uri="{FF2B5EF4-FFF2-40B4-BE49-F238E27FC236}">
                <a16:creationId xmlns:a16="http://schemas.microsoft.com/office/drawing/2014/main" id="{A142C40B-5EF0-01F8-30E7-16735ED325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96000" cy="6858000"/>
          </a:xfrm>
          <a:prstGeom prst="rect">
            <a:avLst/>
          </a:prstGeom>
        </p:spPr>
      </p:pic>
    </p:spTree>
    <p:extLst>
      <p:ext uri="{BB962C8B-B14F-4D97-AF65-F5344CB8AC3E}">
        <p14:creationId xmlns:p14="http://schemas.microsoft.com/office/powerpoint/2010/main" val="2419789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653143" y="1635745"/>
            <a:ext cx="7353433" cy="2464419"/>
          </a:xfrm>
        </p:spPr>
        <p:txBody>
          <a:bodyPr>
            <a:normAutofit fontScale="90000"/>
          </a:bodyPr>
          <a:lstStyle/>
          <a:p>
            <a:pPr>
              <a:lnSpc>
                <a:spcPct val="100000"/>
              </a:lnSpc>
            </a:pPr>
            <a:r>
              <a:rPr lang="cs-CZ" sz="2100" dirty="0" err="1">
                <a:solidFill>
                  <a:srgbClr val="FF2329"/>
                </a:solidFill>
                <a:effectLst/>
                <a:latin typeface="Visuelt Pro" panose="020B0503040202040104" pitchFamily="34" charset="0"/>
              </a:rPr>
              <a:t>Lorem</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ipsum</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dolor</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sit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amet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consectetur</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adipisici</a:t>
            </a:r>
            <a:r>
              <a:rPr lang="cs-CZ" sz="2100" dirty="0">
                <a:solidFill>
                  <a:srgbClr val="FF2329"/>
                </a:solidFill>
                <a:effectLst/>
                <a:latin typeface="Visuelt Pro" panose="020B0503040202040104" pitchFamily="34" charset="0"/>
              </a:rPr>
              <a:t> elit, sed </a:t>
            </a:r>
            <a:r>
              <a:rPr lang="cs-CZ" sz="2100" dirty="0" err="1">
                <a:solidFill>
                  <a:srgbClr val="FF2329"/>
                </a:solidFill>
                <a:effectLst/>
                <a:latin typeface="Visuelt Pro" panose="020B0503040202040104" pitchFamily="34" charset="0"/>
              </a:rPr>
              <a:t>eiusmod</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tempor</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incidunt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ut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labore</a:t>
            </a:r>
            <a:r>
              <a:rPr lang="cs-CZ" sz="2100" dirty="0">
                <a:solidFill>
                  <a:srgbClr val="FF2329"/>
                </a:solidFill>
                <a:effectLst/>
                <a:latin typeface="Visuelt Pro" panose="020B0503040202040104" pitchFamily="34" charset="0"/>
              </a:rPr>
              <a:t> et </a:t>
            </a:r>
            <a:r>
              <a:rPr lang="cs-CZ" sz="2100" dirty="0" err="1">
                <a:solidFill>
                  <a:srgbClr val="FF2329"/>
                </a:solidFill>
                <a:effectLst/>
                <a:latin typeface="Visuelt Pro" panose="020B0503040202040104" pitchFamily="34" charset="0"/>
              </a:rPr>
              <a:t>dolore</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magna</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aliqua</a:t>
            </a:r>
            <a:r>
              <a:rPr lang="cs-CZ" sz="2100" dirty="0">
                <a:solidFill>
                  <a:srgbClr val="FF2329"/>
                </a:solidFill>
                <a:effectLst/>
                <a:latin typeface="Visuelt Pro" panose="020B0503040202040104" pitchFamily="34" charset="0"/>
              </a:rPr>
              <a:t>. Ut </a:t>
            </a:r>
            <a:r>
              <a:rPr lang="cs-CZ" sz="2100" dirty="0" err="1">
                <a:solidFill>
                  <a:srgbClr val="FF2329"/>
                </a:solidFill>
                <a:effectLst/>
                <a:latin typeface="Visuelt Pro" panose="020B0503040202040104" pitchFamily="34" charset="0"/>
              </a:rPr>
              <a:t>enim</a:t>
            </a:r>
            <a:r>
              <a:rPr lang="cs-CZ" sz="2100" dirty="0">
                <a:solidFill>
                  <a:srgbClr val="FF2329"/>
                </a:solidFill>
                <a:effectLst/>
                <a:latin typeface="Visuelt Pro" panose="020B0503040202040104" pitchFamily="34" charset="0"/>
              </a:rPr>
              <a:t> ad minim </a:t>
            </a:r>
            <a:r>
              <a:rPr lang="cs-CZ" sz="2100" dirty="0" err="1">
                <a:solidFill>
                  <a:srgbClr val="FF2329"/>
                </a:solidFill>
                <a:effectLst/>
                <a:latin typeface="Visuelt Pro" panose="020B0503040202040104" pitchFamily="34" charset="0"/>
              </a:rPr>
              <a:t>veniam</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quis</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nostrud</a:t>
            </a:r>
            <a:r>
              <a:rPr lang="cs-CZ" sz="2100" dirty="0">
                <a:solidFill>
                  <a:srgbClr val="FF2329"/>
                </a:solidFill>
                <a:effectLst/>
                <a:latin typeface="Visuelt Pro" panose="020B0503040202040104" pitchFamily="34" charset="0"/>
              </a:rPr>
              <a:t> verte </a:t>
            </a:r>
            <a:r>
              <a:rPr lang="cs-CZ" sz="2100" dirty="0" err="1">
                <a:solidFill>
                  <a:srgbClr val="FF2329"/>
                </a:solidFill>
                <a:effectLst/>
                <a:latin typeface="Visuelt Pro" panose="020B0503040202040104" pitchFamily="34" charset="0"/>
              </a:rPr>
              <a:t>me</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exercitation</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ullamco</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laboris</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nisi</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ut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aliquid</a:t>
            </a:r>
            <a:r>
              <a:rPr lang="cs-CZ" sz="2100" dirty="0">
                <a:solidFill>
                  <a:srgbClr val="FF2329"/>
                </a:solidFill>
                <a:effectLst/>
                <a:latin typeface="Visuelt Pro" panose="020B0503040202040104" pitchFamily="34" charset="0"/>
              </a:rPr>
              <a:t> ex </a:t>
            </a:r>
            <a:r>
              <a:rPr lang="cs-CZ" sz="2100" dirty="0" err="1">
                <a:solidFill>
                  <a:srgbClr val="FF2329"/>
                </a:solidFill>
                <a:effectLst/>
                <a:latin typeface="Visuelt Pro" panose="020B0503040202040104" pitchFamily="34" charset="0"/>
              </a:rPr>
              <a:t>ea</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sende</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commodi</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consequat</a:t>
            </a:r>
            <a:r>
              <a:rPr lang="cs-CZ" sz="2100" dirty="0">
                <a:solidFill>
                  <a:srgbClr val="FF2329"/>
                </a:solidFill>
                <a:effectLst/>
                <a:latin typeface="Visuelt Pro" panose="020B0503040202040104" pitchFamily="34" charset="0"/>
              </a:rPr>
              <a:t>.   </a:t>
            </a:r>
            <a:br>
              <a:rPr lang="cs-CZ" sz="2100" dirty="0">
                <a:solidFill>
                  <a:srgbClr val="FF2329"/>
                </a:solidFill>
                <a:effectLst/>
                <a:latin typeface="Visuelt Pro" panose="020B0503040202040104" pitchFamily="34" charset="0"/>
              </a:rPr>
            </a:br>
            <a:br>
              <a:rPr lang="cs-CZ" sz="2100" dirty="0">
                <a:solidFill>
                  <a:srgbClr val="FF2329"/>
                </a:solidFill>
                <a:effectLst/>
                <a:latin typeface="Visuelt Pro" panose="020B0503040202040104" pitchFamily="34" charset="0"/>
              </a:rPr>
            </a:br>
            <a:r>
              <a:rPr lang="cs-CZ" sz="2100" dirty="0" err="1">
                <a:solidFill>
                  <a:srgbClr val="FF2329"/>
                </a:solidFill>
                <a:effectLst/>
                <a:latin typeface="Visuelt Pro" panose="020B0503040202040104" pitchFamily="34" charset="0"/>
              </a:rPr>
              <a:t>Quis</a:t>
            </a:r>
            <a:r>
              <a:rPr lang="cs-CZ" sz="2100" dirty="0">
                <a:solidFill>
                  <a:srgbClr val="FF2329"/>
                </a:solidFill>
                <a:effectLst/>
                <a:latin typeface="Visuelt Pro" panose="020B0503040202040104" pitchFamily="34" charset="0"/>
              </a:rPr>
              <a:t> aute iure </a:t>
            </a:r>
            <a:r>
              <a:rPr lang="cs-CZ" sz="2100" dirty="0" err="1">
                <a:solidFill>
                  <a:srgbClr val="FF2329"/>
                </a:solidFill>
                <a:effectLst/>
                <a:latin typeface="Visuelt Pro" panose="020B0503040202040104" pitchFamily="34" charset="0"/>
              </a:rPr>
              <a:t>reprehenderit</a:t>
            </a:r>
            <a:r>
              <a:rPr lang="cs-CZ" sz="2100" dirty="0">
                <a:solidFill>
                  <a:srgbClr val="FF2329"/>
                </a:solidFill>
                <a:effectLst/>
                <a:latin typeface="Visuelt Pro" panose="020B0503040202040104" pitchFamily="34" charset="0"/>
              </a:rPr>
              <a:t> in </a:t>
            </a:r>
            <a:r>
              <a:rPr lang="cs-CZ" sz="2100" dirty="0" err="1">
                <a:solidFill>
                  <a:srgbClr val="FF2329"/>
                </a:solidFill>
                <a:effectLst/>
                <a:latin typeface="Visuelt Pro" panose="020B0503040202040104" pitchFamily="34" charset="0"/>
              </a:rPr>
              <a:t>voluptate</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velit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esse</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vena</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cillum</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dolore</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eu</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fugiat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nulla</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pariatur</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Excepteur</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sint</a:t>
            </a:r>
            <a:r>
              <a:rPr lang="cs-CZ" sz="2100" dirty="0">
                <a:solidFill>
                  <a:srgbClr val="FF2329"/>
                </a:solidFill>
                <a:effectLst/>
                <a:latin typeface="Visuelt Pro" panose="020B0503040202040104" pitchFamily="34" charset="0"/>
              </a:rPr>
              <a:t> una </a:t>
            </a:r>
            <a:r>
              <a:rPr lang="cs-CZ" sz="2100" dirty="0" err="1">
                <a:solidFill>
                  <a:srgbClr val="FF2329"/>
                </a:solidFill>
                <a:effectLst/>
                <a:latin typeface="Visuelt Pro" panose="020B0503040202040104" pitchFamily="34" charset="0"/>
              </a:rPr>
              <a:t>obcaecat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cupiditat</a:t>
            </a:r>
            <a:r>
              <a:rPr lang="cs-CZ" sz="2100" dirty="0">
                <a:solidFill>
                  <a:srgbClr val="FF2329"/>
                </a:solidFill>
                <a:effectLst/>
                <a:latin typeface="Visuelt Pro" panose="020B0503040202040104" pitchFamily="34" charset="0"/>
              </a:rPr>
              <a:t> non </a:t>
            </a:r>
            <a:r>
              <a:rPr lang="cs-CZ" sz="2100" dirty="0" err="1">
                <a:solidFill>
                  <a:srgbClr val="FF2329"/>
                </a:solidFill>
                <a:effectLst/>
                <a:latin typeface="Visuelt Pro" panose="020B0503040202040104" pitchFamily="34" charset="0"/>
              </a:rPr>
              <a:t>proident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sunt</a:t>
            </a:r>
            <a:r>
              <a:rPr lang="cs-CZ" sz="2100" dirty="0">
                <a:solidFill>
                  <a:srgbClr val="FF2329"/>
                </a:solidFill>
                <a:effectLst/>
                <a:latin typeface="Visuelt Pro" panose="020B0503040202040104" pitchFamily="34" charset="0"/>
              </a:rPr>
              <a:t> in culpa qui </a:t>
            </a:r>
            <a:r>
              <a:rPr lang="cs-CZ" sz="2100" dirty="0" err="1">
                <a:solidFill>
                  <a:srgbClr val="FF2329"/>
                </a:solidFill>
                <a:effectLst/>
                <a:latin typeface="Visuelt Pro" panose="020B0503040202040104" pitchFamily="34" charset="0"/>
              </a:rPr>
              <a:t>kone</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officia</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deserunt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mollit</a:t>
            </a:r>
            <a:r>
              <a:rPr lang="cs-CZ" sz="2100" dirty="0">
                <a:solidFill>
                  <a:srgbClr val="FF2329"/>
                </a:solidFill>
                <a:effectLst/>
                <a:latin typeface="Visuelt Pro" panose="020B0503040202040104" pitchFamily="34" charset="0"/>
              </a:rPr>
              <a:t> anim id </a:t>
            </a:r>
            <a:r>
              <a:rPr lang="cs-CZ" sz="2100" dirty="0" err="1">
                <a:solidFill>
                  <a:srgbClr val="FF2329"/>
                </a:solidFill>
                <a:effectLst/>
                <a:latin typeface="Visuelt Pro" panose="020B0503040202040104" pitchFamily="34" charset="0"/>
              </a:rPr>
              <a:t>est</a:t>
            </a:r>
            <a:r>
              <a:rPr lang="cs-CZ" sz="2100" dirty="0">
                <a:solidFill>
                  <a:srgbClr val="FF2329"/>
                </a:solidFill>
                <a:effectLst/>
                <a:latin typeface="Visuelt Pro" panose="020B0503040202040104" pitchFamily="34" charset="0"/>
              </a:rPr>
              <a:t> </a:t>
            </a:r>
            <a:r>
              <a:rPr lang="cs-CZ" sz="2100" dirty="0" err="1">
                <a:solidFill>
                  <a:srgbClr val="FF2329"/>
                </a:solidFill>
                <a:effectLst/>
                <a:latin typeface="Visuelt Pro" panose="020B0503040202040104" pitchFamily="34" charset="0"/>
              </a:rPr>
              <a:t>laborum</a:t>
            </a:r>
            <a:r>
              <a:rPr lang="cs-CZ" sz="2100" dirty="0">
                <a:solidFill>
                  <a:srgbClr val="FF2329"/>
                </a:solidFill>
                <a:effectLst/>
                <a:latin typeface="Visuelt Pro" panose="020B0503040202040104" pitchFamily="34" charset="0"/>
              </a:rPr>
              <a:t>.</a:t>
            </a:r>
          </a:p>
        </p:txBody>
      </p:sp>
      <p:sp>
        <p:nvSpPr>
          <p:cNvPr id="15" name="Zástupný obsah 14">
            <a:extLst>
              <a:ext uri="{FF2B5EF4-FFF2-40B4-BE49-F238E27FC236}">
                <a16:creationId xmlns:a16="http://schemas.microsoft.com/office/drawing/2014/main" id="{2C59BDCD-4411-BF92-8B55-78C8D27AEDE1}"/>
              </a:ext>
            </a:extLst>
          </p:cNvPr>
          <p:cNvSpPr>
            <a:spLocks noGrp="1"/>
          </p:cNvSpPr>
          <p:nvPr>
            <p:ph idx="1"/>
          </p:nvPr>
        </p:nvSpPr>
        <p:spPr>
          <a:xfrm>
            <a:off x="653143" y="554387"/>
            <a:ext cx="10515600" cy="739155"/>
          </a:xfrm>
        </p:spPr>
        <p:txBody>
          <a:bodyPr>
            <a:noAutofit/>
          </a:bodyPr>
          <a:lstStyle/>
          <a:p>
            <a:pPr marL="0" indent="0">
              <a:buNone/>
            </a:pPr>
            <a:r>
              <a:rPr lang="cs-CZ" sz="4800" dirty="0" err="1">
                <a:solidFill>
                  <a:srgbClr val="FF2329"/>
                </a:solidFill>
                <a:latin typeface="Visuelt Pro" panose="020B0503040202040104" pitchFamily="34" charset="0"/>
              </a:rPr>
              <a:t>Lorem</a:t>
            </a:r>
            <a:r>
              <a:rPr lang="cs-CZ" sz="4800" dirty="0">
                <a:solidFill>
                  <a:srgbClr val="FF2329"/>
                </a:solidFill>
                <a:latin typeface="Visuelt Pro" panose="020B0503040202040104" pitchFamily="34" charset="0"/>
              </a:rPr>
              <a:t> </a:t>
            </a:r>
            <a:r>
              <a:rPr lang="cs-CZ" sz="4800" dirty="0" err="1">
                <a:solidFill>
                  <a:srgbClr val="FF2329"/>
                </a:solidFill>
                <a:latin typeface="Visuelt Pro" panose="020B0503040202040104" pitchFamily="34" charset="0"/>
              </a:rPr>
              <a:t>ipsum</a:t>
            </a:r>
            <a:endParaRPr lang="cs-CZ" sz="4800" dirty="0">
              <a:solidFill>
                <a:srgbClr val="FF2329"/>
              </a:solidFill>
              <a:latin typeface="Visuelt Pro" panose="020B0503040202040104" pitchFamily="34" charset="0"/>
            </a:endParaRPr>
          </a:p>
        </p:txBody>
      </p:sp>
    </p:spTree>
    <p:extLst>
      <p:ext uri="{BB962C8B-B14F-4D97-AF65-F5344CB8AC3E}">
        <p14:creationId xmlns:p14="http://schemas.microsoft.com/office/powerpoint/2010/main" val="3548126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533400" y="558374"/>
            <a:ext cx="4929851" cy="1154520"/>
          </a:xfrm>
        </p:spPr>
        <p:txBody>
          <a:bodyPr>
            <a:noAutofit/>
          </a:bodyPr>
          <a:lstStyle/>
          <a:p>
            <a:pPr>
              <a:lnSpc>
                <a:spcPct val="100000"/>
              </a:lnSpc>
            </a:pPr>
            <a:r>
              <a:rPr lang="cs-CZ" sz="2500" dirty="0" err="1">
                <a:solidFill>
                  <a:srgbClr val="FF2329"/>
                </a:solidFill>
                <a:effectLst/>
                <a:latin typeface="Visuelt Pro" panose="020B0503040202040104" pitchFamily="34" charset="0"/>
              </a:rPr>
              <a:t>Lorem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ipsum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dolor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sit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amet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sano</a:t>
            </a:r>
            <a:r>
              <a:rPr lang="cs-CZ" sz="2500" dirty="0">
                <a:solidFill>
                  <a:srgbClr val="FF2329"/>
                </a:solidFill>
                <a:effectLst/>
                <a:latin typeface="Visuelt Pro" panose="020B0503040202040104" pitchFamily="34" charset="0"/>
              </a:rPr>
              <a:t> ve </a:t>
            </a:r>
            <a:r>
              <a:rPr lang="cs-CZ" sz="2500" dirty="0" err="1">
                <a:solidFill>
                  <a:srgbClr val="FF2329"/>
                </a:solidFill>
                <a:effectLst/>
                <a:latin typeface="Visuelt Pro" panose="020B0503040202040104" pitchFamily="34" charset="0"/>
              </a:rPr>
              <a:t>consectetur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adipisici</a:t>
            </a:r>
            <a:r>
              <a:rPr lang="cs-CZ" sz="2500" dirty="0">
                <a:solidFill>
                  <a:srgbClr val="FF2329"/>
                </a:solidFill>
                <a:effectLst/>
                <a:latin typeface="Visuelt Pro" panose="020B0503040202040104" pitchFamily="34" charset="0"/>
              </a:rPr>
              <a:t> elit, sed </a:t>
            </a:r>
            <a:r>
              <a:rPr lang="cs-CZ" sz="2500" dirty="0" err="1">
                <a:solidFill>
                  <a:srgbClr val="FF2329"/>
                </a:solidFill>
                <a:effectLst/>
                <a:latin typeface="Visuelt Pro" panose="020B0503040202040104" pitchFamily="34" charset="0"/>
              </a:rPr>
              <a:t>eiusmod</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tempor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incidunt</a:t>
            </a:r>
            <a:r>
              <a:rPr lang="cs-CZ" sz="2500" dirty="0">
                <a:solidFill>
                  <a:srgbClr val="FF2329"/>
                </a:solidFill>
                <a:effectLst/>
                <a:latin typeface="Visuelt Pro" panose="020B0503040202040104" pitchFamily="34" charset="0"/>
              </a:rPr>
              <a:t>.</a:t>
            </a:r>
          </a:p>
        </p:txBody>
      </p:sp>
      <p:sp>
        <p:nvSpPr>
          <p:cNvPr id="14" name="Zástupný obsah 13">
            <a:extLst>
              <a:ext uri="{FF2B5EF4-FFF2-40B4-BE49-F238E27FC236}">
                <a16:creationId xmlns:a16="http://schemas.microsoft.com/office/drawing/2014/main" id="{3427064B-E460-2641-92C2-DA605C971DD2}"/>
              </a:ext>
            </a:extLst>
          </p:cNvPr>
          <p:cNvSpPr>
            <a:spLocks noGrp="1"/>
          </p:cNvSpPr>
          <p:nvPr>
            <p:ph idx="1"/>
          </p:nvPr>
        </p:nvSpPr>
        <p:spPr>
          <a:xfrm>
            <a:off x="533400" y="1978282"/>
            <a:ext cx="4929851" cy="3919899"/>
          </a:xfrm>
        </p:spPr>
        <p:txBody>
          <a:bodyPr>
            <a:noAutofit/>
          </a:bodyPr>
          <a:lstStyle/>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verte </a:t>
            </a:r>
            <a:r>
              <a:rPr lang="cs-CZ" sz="1500" dirty="0" err="1">
                <a:solidFill>
                  <a:srgbClr val="FF2329"/>
                </a:solidFill>
                <a:latin typeface="Visuelt Pro" panose="020B0503040202040104" pitchFamily="34" charset="0"/>
              </a:rPr>
              <a:t>me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nisi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aliquid</a:t>
            </a:r>
            <a:r>
              <a:rPr lang="cs-CZ" sz="1500" dirty="0">
                <a:solidFill>
                  <a:srgbClr val="FF2329"/>
                </a:solidFill>
                <a:latin typeface="Visuelt Pro" panose="020B0503040202040104" pitchFamily="34" charset="0"/>
              </a:rPr>
              <a:t> ex </a:t>
            </a:r>
            <a:r>
              <a:rPr lang="cs-CZ" sz="1500" dirty="0" err="1">
                <a:solidFill>
                  <a:srgbClr val="FF2329"/>
                </a:solidFill>
                <a:latin typeface="Visuelt Pro" panose="020B0503040202040104" pitchFamily="34" charset="0"/>
              </a:rPr>
              <a:t>ea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sende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commodi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consequat</a:t>
            </a:r>
            <a:r>
              <a:rPr lang="cs-CZ" sz="1500" dirty="0">
                <a:solidFill>
                  <a:srgbClr val="FF2329"/>
                </a:solidFill>
                <a:latin typeface="Visuelt Pro" panose="020B0503040202040104" pitchFamily="34" charset="0"/>
              </a:rPr>
              <a:t>.</a:t>
            </a:r>
          </a:p>
          <a:p>
            <a:pPr marL="0" indent="0">
              <a:lnSpc>
                <a:spcPct val="100000"/>
              </a:lnSpc>
              <a:buNone/>
            </a:pP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aute iure </a:t>
            </a:r>
            <a:r>
              <a:rPr lang="cs-CZ" sz="1500" dirty="0" err="1">
                <a:solidFill>
                  <a:srgbClr val="FF2329"/>
                </a:solidFill>
                <a:latin typeface="Visuelt Pro" panose="020B0503040202040104" pitchFamily="34" charset="0"/>
              </a:rPr>
              <a:t>reprehenderit</a:t>
            </a:r>
            <a:r>
              <a:rPr lang="cs-CZ" sz="1500" dirty="0">
                <a:solidFill>
                  <a:srgbClr val="FF2329"/>
                </a:solidFill>
                <a:latin typeface="Visuelt Pro" panose="020B0503040202040104" pitchFamily="34" charset="0"/>
              </a:rPr>
              <a:t> in </a:t>
            </a:r>
            <a:r>
              <a:rPr lang="cs-CZ" sz="1500" dirty="0" err="1">
                <a:solidFill>
                  <a:srgbClr val="FF2329"/>
                </a:solidFill>
                <a:latin typeface="Visuelt Pro" panose="020B0503040202040104" pitchFamily="34" charset="0"/>
              </a:rPr>
              <a:t>voluptate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velit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esse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cillum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eu</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fugiat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nulla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pariatur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Excepteur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sint</a:t>
            </a:r>
            <a:r>
              <a:rPr lang="cs-CZ" sz="1500" dirty="0">
                <a:solidFill>
                  <a:srgbClr val="FF2329"/>
                </a:solidFill>
                <a:latin typeface="Visuelt Pro" panose="020B0503040202040104" pitchFamily="34" charset="0"/>
              </a:rPr>
              <a:t> una </a:t>
            </a:r>
            <a:r>
              <a:rPr lang="cs-CZ" sz="1500" dirty="0" err="1">
                <a:solidFill>
                  <a:srgbClr val="FF2329"/>
                </a:solidFill>
                <a:latin typeface="Visuelt Pro" panose="020B0503040202040104" pitchFamily="34" charset="0"/>
              </a:rPr>
              <a:t>obcaecat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cupiditat</a:t>
            </a:r>
            <a:r>
              <a:rPr lang="cs-CZ" sz="1500" dirty="0">
                <a:solidFill>
                  <a:srgbClr val="FF2329"/>
                </a:solidFill>
                <a:latin typeface="Visuelt Pro" panose="020B0503040202040104" pitchFamily="34" charset="0"/>
              </a:rPr>
              <a:t> non </a:t>
            </a:r>
            <a:r>
              <a:rPr lang="cs-CZ" sz="1500" dirty="0" err="1">
                <a:solidFill>
                  <a:srgbClr val="FF2329"/>
                </a:solidFill>
                <a:latin typeface="Visuelt Pro" panose="020B0503040202040104" pitchFamily="34" charset="0"/>
              </a:rPr>
              <a:t>proident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sunt</a:t>
            </a:r>
            <a:r>
              <a:rPr lang="cs-CZ" sz="1500" dirty="0">
                <a:solidFill>
                  <a:srgbClr val="FF2329"/>
                </a:solidFill>
                <a:latin typeface="Visuelt Pro" panose="020B0503040202040104" pitchFamily="34" charset="0"/>
              </a:rPr>
              <a:t> in culpa qui </a:t>
            </a:r>
            <a:r>
              <a:rPr lang="cs-CZ" sz="1500" dirty="0" err="1">
                <a:solidFill>
                  <a:srgbClr val="FF2329"/>
                </a:solidFill>
                <a:latin typeface="Visuelt Pro" panose="020B0503040202040104" pitchFamily="34" charset="0"/>
              </a:rPr>
              <a:t>kone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officia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deserunt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mollit</a:t>
            </a:r>
            <a:r>
              <a:rPr lang="cs-CZ" sz="1500" dirty="0">
                <a:solidFill>
                  <a:srgbClr val="FF2329"/>
                </a:solidFill>
                <a:latin typeface="Visuelt Pro" panose="020B0503040202040104" pitchFamily="34" charset="0"/>
              </a:rPr>
              <a:t> anim id </a:t>
            </a:r>
            <a:r>
              <a:rPr lang="cs-CZ" sz="1500" dirty="0" err="1">
                <a:solidFill>
                  <a:srgbClr val="FF2329"/>
                </a:solidFill>
                <a:latin typeface="Visuelt Pro" panose="020B0503040202040104" pitchFamily="34" charset="0"/>
              </a:rPr>
              <a:t>est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laborum</a:t>
            </a:r>
            <a:r>
              <a:rPr lang="cs-CZ" sz="1500" dirty="0">
                <a:solidFill>
                  <a:srgbClr val="FF2329"/>
                </a:solidFill>
                <a:latin typeface="Visuelt Pro" panose="020B0503040202040104" pitchFamily="34" charset="0"/>
              </a:rPr>
              <a:t>.  </a:t>
            </a:r>
          </a:p>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sane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a:t>
            </a:r>
          </a:p>
        </p:txBody>
      </p:sp>
      <p:pic>
        <p:nvPicPr>
          <p:cNvPr id="4" name="Obrázek 3" descr="Obsah obrázku oblečení, osoba, interiér, kuchyňský spotřebič&#10;&#10;Popis byl vytvořen automaticky">
            <a:extLst>
              <a:ext uri="{FF2B5EF4-FFF2-40B4-BE49-F238E27FC236}">
                <a16:creationId xmlns:a16="http://schemas.microsoft.com/office/drawing/2014/main" id="{FE81DCE6-94B1-11FC-D510-3A7F7F1D98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0"/>
            <a:ext cx="6096000" cy="6858000"/>
          </a:xfrm>
          <a:prstGeom prst="rect">
            <a:avLst/>
          </a:prstGeom>
        </p:spPr>
      </p:pic>
    </p:spTree>
    <p:extLst>
      <p:ext uri="{BB962C8B-B14F-4D97-AF65-F5344CB8AC3E}">
        <p14:creationId xmlns:p14="http://schemas.microsoft.com/office/powerpoint/2010/main" val="3099432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6666571" y="558374"/>
            <a:ext cx="4929851" cy="1154520"/>
          </a:xfrm>
        </p:spPr>
        <p:txBody>
          <a:bodyPr>
            <a:noAutofit/>
          </a:bodyPr>
          <a:lstStyle/>
          <a:p>
            <a:pPr>
              <a:lnSpc>
                <a:spcPct val="100000"/>
              </a:lnSpc>
            </a:pPr>
            <a:r>
              <a:rPr lang="cs-CZ" sz="2500" dirty="0" err="1">
                <a:solidFill>
                  <a:srgbClr val="FF2329"/>
                </a:solidFill>
                <a:effectLst/>
                <a:latin typeface="Visuelt Pro" panose="020B0503040202040104" pitchFamily="34" charset="0"/>
              </a:rPr>
              <a:t>Lorem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ipsum</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dolor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sit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amet</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sano</a:t>
            </a:r>
            <a:r>
              <a:rPr lang="cs-CZ" sz="2500" dirty="0">
                <a:solidFill>
                  <a:srgbClr val="FF2329"/>
                </a:solidFill>
                <a:effectLst/>
                <a:latin typeface="Visuelt Pro" panose="020B0503040202040104" pitchFamily="34" charset="0"/>
              </a:rPr>
              <a:t> ve </a:t>
            </a:r>
            <a:r>
              <a:rPr lang="cs-CZ" sz="2500" dirty="0" err="1">
                <a:solidFill>
                  <a:srgbClr val="FF2329"/>
                </a:solidFill>
                <a:effectLst/>
                <a:latin typeface="Visuelt Pro" panose="020B0503040202040104" pitchFamily="34" charset="0"/>
              </a:rPr>
              <a:t>consectetur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adipisici</a:t>
            </a:r>
            <a:r>
              <a:rPr lang="cs-CZ" sz="2500" dirty="0">
                <a:solidFill>
                  <a:srgbClr val="FF2329"/>
                </a:solidFill>
                <a:effectLst/>
                <a:latin typeface="Visuelt Pro" panose="020B0503040202040104" pitchFamily="34" charset="0"/>
              </a:rPr>
              <a:t> elit, sed </a:t>
            </a:r>
            <a:r>
              <a:rPr lang="cs-CZ" sz="2500" dirty="0" err="1">
                <a:solidFill>
                  <a:srgbClr val="FF2329"/>
                </a:solidFill>
                <a:effectLst/>
                <a:latin typeface="Visuelt Pro" panose="020B0503040202040104" pitchFamily="34" charset="0"/>
              </a:rPr>
              <a:t>eiusmod</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tempor</a:t>
            </a:r>
            <a:r>
              <a:rPr lang="cs-CZ" sz="2500" dirty="0">
                <a:solidFill>
                  <a:srgbClr val="FF2329"/>
                </a:solidFill>
                <a:effectLst/>
                <a:latin typeface="Visuelt Pro" panose="020B0503040202040104" pitchFamily="34" charset="0"/>
              </a:rPr>
              <a:t> </a:t>
            </a:r>
            <a:r>
              <a:rPr lang="cs-CZ" sz="2500" dirty="0" err="1">
                <a:solidFill>
                  <a:srgbClr val="FF2329"/>
                </a:solidFill>
                <a:effectLst/>
                <a:latin typeface="Visuelt Pro" panose="020B0503040202040104" pitchFamily="34" charset="0"/>
              </a:rPr>
              <a:t>incidunt</a:t>
            </a:r>
            <a:r>
              <a:rPr lang="cs-CZ" sz="2500" dirty="0">
                <a:solidFill>
                  <a:srgbClr val="FF2329"/>
                </a:solidFill>
                <a:effectLst/>
                <a:latin typeface="Visuelt Pro" panose="020B0503040202040104" pitchFamily="34" charset="0"/>
              </a:rPr>
              <a:t>.</a:t>
            </a:r>
          </a:p>
        </p:txBody>
      </p:sp>
      <p:sp>
        <p:nvSpPr>
          <p:cNvPr id="14" name="Zástupný obsah 13">
            <a:extLst>
              <a:ext uri="{FF2B5EF4-FFF2-40B4-BE49-F238E27FC236}">
                <a16:creationId xmlns:a16="http://schemas.microsoft.com/office/drawing/2014/main" id="{3427064B-E460-2641-92C2-DA605C971DD2}"/>
              </a:ext>
            </a:extLst>
          </p:cNvPr>
          <p:cNvSpPr>
            <a:spLocks noGrp="1"/>
          </p:cNvSpPr>
          <p:nvPr>
            <p:ph idx="1"/>
          </p:nvPr>
        </p:nvSpPr>
        <p:spPr>
          <a:xfrm>
            <a:off x="6666571" y="1978282"/>
            <a:ext cx="4929851" cy="3919899"/>
          </a:xfrm>
        </p:spPr>
        <p:txBody>
          <a:bodyPr>
            <a:noAutofit/>
          </a:bodyPr>
          <a:lstStyle/>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verte </a:t>
            </a:r>
            <a:r>
              <a:rPr lang="cs-CZ" sz="1500" dirty="0" err="1">
                <a:solidFill>
                  <a:srgbClr val="FF2329"/>
                </a:solidFill>
                <a:latin typeface="Visuelt Pro" panose="020B0503040202040104" pitchFamily="34" charset="0"/>
              </a:rPr>
              <a:t>me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nisi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aliquid</a:t>
            </a:r>
            <a:r>
              <a:rPr lang="cs-CZ" sz="1500" dirty="0">
                <a:solidFill>
                  <a:srgbClr val="FF2329"/>
                </a:solidFill>
                <a:latin typeface="Visuelt Pro" panose="020B0503040202040104" pitchFamily="34" charset="0"/>
              </a:rPr>
              <a:t> ex </a:t>
            </a:r>
            <a:r>
              <a:rPr lang="cs-CZ" sz="1500" dirty="0" err="1">
                <a:solidFill>
                  <a:srgbClr val="FF2329"/>
                </a:solidFill>
                <a:latin typeface="Visuelt Pro" panose="020B0503040202040104" pitchFamily="34" charset="0"/>
              </a:rPr>
              <a:t>ea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sende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commodi</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consequat</a:t>
            </a:r>
            <a:r>
              <a:rPr lang="cs-CZ" sz="1500" dirty="0">
                <a:solidFill>
                  <a:srgbClr val="FF2329"/>
                </a:solidFill>
                <a:latin typeface="Visuelt Pro" panose="020B0503040202040104" pitchFamily="34" charset="0"/>
              </a:rPr>
              <a:t>.</a:t>
            </a:r>
          </a:p>
          <a:p>
            <a:pPr marL="0" indent="0">
              <a:lnSpc>
                <a:spcPct val="100000"/>
              </a:lnSpc>
              <a:buNone/>
            </a:pP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aute iure </a:t>
            </a:r>
            <a:r>
              <a:rPr lang="cs-CZ" sz="1500" dirty="0" err="1">
                <a:solidFill>
                  <a:srgbClr val="FF2329"/>
                </a:solidFill>
                <a:latin typeface="Visuelt Pro" panose="020B0503040202040104" pitchFamily="34" charset="0"/>
              </a:rPr>
              <a:t>reprehenderit</a:t>
            </a:r>
            <a:r>
              <a:rPr lang="cs-CZ" sz="1500" dirty="0">
                <a:solidFill>
                  <a:srgbClr val="FF2329"/>
                </a:solidFill>
                <a:latin typeface="Visuelt Pro" panose="020B0503040202040104" pitchFamily="34" charset="0"/>
              </a:rPr>
              <a:t> in </a:t>
            </a:r>
            <a:r>
              <a:rPr lang="cs-CZ" sz="1500" dirty="0" err="1">
                <a:solidFill>
                  <a:srgbClr val="FF2329"/>
                </a:solidFill>
                <a:latin typeface="Visuelt Pro" panose="020B0503040202040104" pitchFamily="34" charset="0"/>
              </a:rPr>
              <a:t>voluptate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velit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esse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vena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cillum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eu</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fugiat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nulla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pariatur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Excepteur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sint</a:t>
            </a:r>
            <a:r>
              <a:rPr lang="cs-CZ" sz="1500" dirty="0">
                <a:solidFill>
                  <a:srgbClr val="FF2329"/>
                </a:solidFill>
                <a:latin typeface="Visuelt Pro" panose="020B0503040202040104" pitchFamily="34" charset="0"/>
              </a:rPr>
              <a:t> una </a:t>
            </a:r>
            <a:r>
              <a:rPr lang="cs-CZ" sz="1500" dirty="0" err="1">
                <a:solidFill>
                  <a:srgbClr val="FF2329"/>
                </a:solidFill>
                <a:latin typeface="Visuelt Pro" panose="020B0503040202040104" pitchFamily="34" charset="0"/>
              </a:rPr>
              <a:t>obcaecat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cupiditat</a:t>
            </a:r>
            <a:r>
              <a:rPr lang="cs-CZ" sz="1500" dirty="0">
                <a:solidFill>
                  <a:srgbClr val="FF2329"/>
                </a:solidFill>
                <a:latin typeface="Visuelt Pro" panose="020B0503040202040104" pitchFamily="34" charset="0"/>
              </a:rPr>
              <a:t> non </a:t>
            </a:r>
            <a:r>
              <a:rPr lang="cs-CZ" sz="1500" dirty="0" err="1">
                <a:solidFill>
                  <a:srgbClr val="FF2329"/>
                </a:solidFill>
                <a:latin typeface="Visuelt Pro" panose="020B0503040202040104" pitchFamily="34" charset="0"/>
              </a:rPr>
              <a:t>proident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sunt</a:t>
            </a:r>
            <a:r>
              <a:rPr lang="cs-CZ" sz="1500" dirty="0">
                <a:solidFill>
                  <a:srgbClr val="FF2329"/>
                </a:solidFill>
                <a:latin typeface="Visuelt Pro" panose="020B0503040202040104" pitchFamily="34" charset="0"/>
              </a:rPr>
              <a:t> in culpa qui </a:t>
            </a:r>
            <a:r>
              <a:rPr lang="cs-CZ" sz="1500" dirty="0" err="1">
                <a:solidFill>
                  <a:srgbClr val="FF2329"/>
                </a:solidFill>
                <a:latin typeface="Visuelt Pro" panose="020B0503040202040104" pitchFamily="34" charset="0"/>
              </a:rPr>
              <a:t>kone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officia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deserunt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mollit</a:t>
            </a:r>
            <a:r>
              <a:rPr lang="cs-CZ" sz="1500" dirty="0">
                <a:solidFill>
                  <a:srgbClr val="FF2329"/>
                </a:solidFill>
                <a:latin typeface="Visuelt Pro" panose="020B0503040202040104" pitchFamily="34" charset="0"/>
              </a:rPr>
              <a:t> anim id </a:t>
            </a:r>
            <a:r>
              <a:rPr lang="cs-CZ" sz="1500" dirty="0" err="1">
                <a:solidFill>
                  <a:srgbClr val="FF2329"/>
                </a:solidFill>
                <a:latin typeface="Visuelt Pro" panose="020B0503040202040104" pitchFamily="34" charset="0"/>
              </a:rPr>
              <a:t>est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laborum</a:t>
            </a:r>
            <a:r>
              <a:rPr lang="cs-CZ" sz="1500" dirty="0">
                <a:solidFill>
                  <a:srgbClr val="FF2329"/>
                </a:solidFill>
                <a:latin typeface="Visuelt Pro" panose="020B0503040202040104" pitchFamily="34" charset="0"/>
              </a:rPr>
              <a:t>.  </a:t>
            </a:r>
          </a:p>
          <a:p>
            <a:pPr marL="0" indent="0">
              <a:lnSpc>
                <a:spcPct val="100000"/>
              </a:lnSpc>
              <a:buNone/>
            </a:pPr>
            <a:r>
              <a:rPr lang="cs-CZ" sz="1500" dirty="0" err="1">
                <a:solidFill>
                  <a:srgbClr val="FF2329"/>
                </a:solidFill>
                <a:latin typeface="Visuelt Pro" panose="020B0503040202040104" pitchFamily="34" charset="0"/>
              </a:rPr>
              <a:t>Lorem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ipsum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dolor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sit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amet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consectetur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adipisici</a:t>
            </a:r>
            <a:r>
              <a:rPr lang="cs-CZ" sz="1500" dirty="0">
                <a:solidFill>
                  <a:srgbClr val="FF2329"/>
                </a:solidFill>
                <a:latin typeface="Visuelt Pro" panose="020B0503040202040104" pitchFamily="34" charset="0"/>
              </a:rPr>
              <a:t> elit, sed </a:t>
            </a:r>
            <a:r>
              <a:rPr lang="cs-CZ" sz="1500" dirty="0" err="1">
                <a:solidFill>
                  <a:srgbClr val="FF2329"/>
                </a:solidFill>
                <a:latin typeface="Visuelt Pro" panose="020B0503040202040104" pitchFamily="34" charset="0"/>
              </a:rPr>
              <a:t>eiusmod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tempor</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incidunt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ut</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labore</a:t>
            </a:r>
            <a:r>
              <a:rPr lang="cs-CZ" sz="1500" dirty="0">
                <a:solidFill>
                  <a:srgbClr val="FF2329"/>
                </a:solidFill>
                <a:latin typeface="Visuelt Pro" panose="020B0503040202040104" pitchFamily="34" charset="0"/>
              </a:rPr>
              <a:t> et </a:t>
            </a:r>
            <a:r>
              <a:rPr lang="cs-CZ" sz="1500" dirty="0" err="1">
                <a:solidFill>
                  <a:srgbClr val="FF2329"/>
                </a:solidFill>
                <a:latin typeface="Visuelt Pro" panose="020B0503040202040104" pitchFamily="34" charset="0"/>
              </a:rPr>
              <a:t>dolore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magna</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aliqua</a:t>
            </a:r>
            <a:r>
              <a:rPr lang="cs-CZ" sz="1500" dirty="0">
                <a:solidFill>
                  <a:srgbClr val="FF2329"/>
                </a:solidFill>
                <a:latin typeface="Visuelt Pro" panose="020B0503040202040104" pitchFamily="34" charset="0"/>
              </a:rPr>
              <a:t>. Ut </a:t>
            </a:r>
            <a:r>
              <a:rPr lang="cs-CZ" sz="1500" dirty="0" err="1">
                <a:solidFill>
                  <a:srgbClr val="FF2329"/>
                </a:solidFill>
                <a:latin typeface="Visuelt Pro" panose="020B0503040202040104" pitchFamily="34" charset="0"/>
              </a:rPr>
              <a:t>enim</a:t>
            </a:r>
            <a:r>
              <a:rPr lang="cs-CZ" sz="1500" dirty="0">
                <a:solidFill>
                  <a:srgbClr val="FF2329"/>
                </a:solidFill>
                <a:latin typeface="Visuelt Pro" panose="020B0503040202040104" pitchFamily="34" charset="0"/>
              </a:rPr>
              <a:t> ad minim </a:t>
            </a:r>
            <a:r>
              <a:rPr lang="cs-CZ" sz="1500" dirty="0" err="1">
                <a:solidFill>
                  <a:srgbClr val="FF2329"/>
                </a:solidFill>
                <a:latin typeface="Visuelt Pro" panose="020B0503040202040104" pitchFamily="34" charset="0"/>
              </a:rPr>
              <a:t>veniam</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quis</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nostrud</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sane</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exercitation</a:t>
            </a:r>
            <a:r>
              <a:rPr lang="cs-CZ" sz="1500" dirty="0">
                <a:solidFill>
                  <a:srgbClr val="FF2329"/>
                </a:solidFill>
                <a:latin typeface="Visuelt Pro" panose="020B0503040202040104" pitchFamily="34" charset="0"/>
              </a:rPr>
              <a:t> </a:t>
            </a:r>
            <a:r>
              <a:rPr lang="cs-CZ" sz="1500" dirty="0" err="1">
                <a:solidFill>
                  <a:srgbClr val="FF2329"/>
                </a:solidFill>
                <a:latin typeface="Visuelt Pro" panose="020B0503040202040104" pitchFamily="34" charset="0"/>
              </a:rPr>
              <a:t>ullamco</a:t>
            </a:r>
            <a:r>
              <a:rPr lang="cs-CZ" sz="1500" dirty="0">
                <a:solidFill>
                  <a:srgbClr val="FF2329"/>
                </a:solidFill>
                <a:latin typeface="Visuelt Pro" panose="020B0503040202040104" pitchFamily="34" charset="0"/>
              </a:rPr>
              <a:t>.</a:t>
            </a:r>
          </a:p>
        </p:txBody>
      </p:sp>
      <p:pic>
        <p:nvPicPr>
          <p:cNvPr id="3" name="Obrázek 2" descr="Obsah obrázku text, dálkové ovládání, ovládání, design&#10;&#10;Popis byl vytvořen automaticky">
            <a:extLst>
              <a:ext uri="{FF2B5EF4-FFF2-40B4-BE49-F238E27FC236}">
                <a16:creationId xmlns:a16="http://schemas.microsoft.com/office/drawing/2014/main" id="{9D53F1C2-D30A-A54D-26F8-6A293F5163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96000" cy="6858000"/>
          </a:xfrm>
          <a:prstGeom prst="rect">
            <a:avLst/>
          </a:prstGeom>
        </p:spPr>
      </p:pic>
    </p:spTree>
    <p:extLst>
      <p:ext uri="{BB962C8B-B14F-4D97-AF65-F5344CB8AC3E}">
        <p14:creationId xmlns:p14="http://schemas.microsoft.com/office/powerpoint/2010/main" val="3472725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1A2010D1-9338-C960-D5A5-0337A3AD397A}"/>
              </a:ext>
            </a:extLst>
          </p:cNvPr>
          <p:cNvSpPr>
            <a:spLocks noGrp="1"/>
          </p:cNvSpPr>
          <p:nvPr>
            <p:ph type="title"/>
          </p:nvPr>
        </p:nvSpPr>
        <p:spPr>
          <a:xfrm>
            <a:off x="653142" y="5465530"/>
            <a:ext cx="7353433" cy="814040"/>
          </a:xfrm>
        </p:spPr>
        <p:txBody>
          <a:bodyPr>
            <a:normAutofit/>
          </a:bodyPr>
          <a:lstStyle/>
          <a:p>
            <a:pPr>
              <a:lnSpc>
                <a:spcPct val="100000"/>
              </a:lnSpc>
            </a:pPr>
            <a:r>
              <a:rPr lang="cs-CZ" sz="1900" dirty="0" err="1">
                <a:solidFill>
                  <a:schemeClr val="bg1"/>
                </a:solidFill>
                <a:effectLst/>
                <a:latin typeface="Visuelt Pro" panose="020B0503040202040104" pitchFamily="34" charset="0"/>
              </a:rPr>
              <a:t>sales@kanakgroup.com</a:t>
            </a:r>
            <a:br>
              <a:rPr lang="cs-CZ" sz="1900" dirty="0">
                <a:solidFill>
                  <a:schemeClr val="bg1"/>
                </a:solidFill>
                <a:effectLst/>
                <a:latin typeface="Visuelt Pro" panose="020B0503040202040104" pitchFamily="34" charset="0"/>
              </a:rPr>
            </a:br>
            <a:r>
              <a:rPr lang="cs-CZ" sz="1900" dirty="0" err="1">
                <a:solidFill>
                  <a:schemeClr val="bg1"/>
                </a:solidFill>
                <a:effectLst/>
                <a:latin typeface="Visuelt Pro" panose="020B0503040202040104" pitchFamily="34" charset="0"/>
              </a:rPr>
              <a:t>www.kanakgroup.com</a:t>
            </a:r>
            <a:endParaRPr lang="cs-CZ" sz="1900" dirty="0">
              <a:solidFill>
                <a:schemeClr val="bg1"/>
              </a:solidFill>
              <a:effectLst/>
              <a:latin typeface="Visuelt Pro" panose="020B0503040202040104" pitchFamily="34" charset="0"/>
            </a:endParaRPr>
          </a:p>
        </p:txBody>
      </p:sp>
      <p:sp>
        <p:nvSpPr>
          <p:cNvPr id="15" name="Zástupný obsah 14">
            <a:extLst>
              <a:ext uri="{FF2B5EF4-FFF2-40B4-BE49-F238E27FC236}">
                <a16:creationId xmlns:a16="http://schemas.microsoft.com/office/drawing/2014/main" id="{2C59BDCD-4411-BF92-8B55-78C8D27AEDE1}"/>
              </a:ext>
            </a:extLst>
          </p:cNvPr>
          <p:cNvSpPr>
            <a:spLocks noGrp="1"/>
          </p:cNvSpPr>
          <p:nvPr>
            <p:ph idx="1"/>
          </p:nvPr>
        </p:nvSpPr>
        <p:spPr>
          <a:xfrm>
            <a:off x="653142" y="621294"/>
            <a:ext cx="3327843" cy="2478745"/>
          </a:xfrm>
        </p:spPr>
        <p:txBody>
          <a:bodyPr>
            <a:noAutofit/>
          </a:bodyPr>
          <a:lstStyle/>
          <a:p>
            <a:pPr marL="0" indent="0">
              <a:buNone/>
            </a:pPr>
            <a:r>
              <a:rPr lang="cs-CZ" sz="4000" dirty="0">
                <a:solidFill>
                  <a:srgbClr val="FFFFFF"/>
                </a:solidFill>
                <a:effectLst/>
                <a:latin typeface="Visuelt Pro" panose="020B0503040202040104" pitchFamily="34" charset="0"/>
              </a:rPr>
              <a:t>Kaňák Group Váš partner pro výsekové nástroje!</a:t>
            </a:r>
          </a:p>
        </p:txBody>
      </p:sp>
    </p:spTree>
    <p:extLst>
      <p:ext uri="{BB962C8B-B14F-4D97-AF65-F5344CB8AC3E}">
        <p14:creationId xmlns:p14="http://schemas.microsoft.com/office/powerpoint/2010/main" val="3955793906"/>
      </p:ext>
    </p:extLst>
  </p:cSld>
  <p:clrMapOvr>
    <a:masterClrMapping/>
  </p:clrMapOvr>
</p:sld>
</file>

<file path=ppt/theme/theme1.xml><?xml version="1.0" encoding="utf-8"?>
<a:theme xmlns:a="http://schemas.openxmlformats.org/drawingml/2006/main" name="Motiv systému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celář">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255</TotalTime>
  <Words>653</Words>
  <Application>Microsoft Macintosh PowerPoint</Application>
  <PresentationFormat>Širokoúhlá obrazovka</PresentationFormat>
  <Paragraphs>23</Paragraphs>
  <Slides>8</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8</vt:i4>
      </vt:variant>
    </vt:vector>
  </HeadingPairs>
  <TitlesOfParts>
    <vt:vector size="14" baseType="lpstr">
      <vt:lpstr>Aptos</vt:lpstr>
      <vt:lpstr>Aptos Display</vt:lpstr>
      <vt:lpstr>Arial</vt:lpstr>
      <vt:lpstr>Visuelt Pro</vt:lpstr>
      <vt:lpstr>Visuelt Pro Medium</vt:lpstr>
      <vt:lpstr>Motiv systému Office</vt:lpstr>
      <vt:lpstr>www.kanakgroup.com</vt:lpstr>
      <vt:lpstr>Lorem ipsum dolor amet, consectetur elit, sed eiusmod commodi.</vt:lpstr>
      <vt:lpstr>Lorem ipsum dolor sit amet, sano ve consectetur adipisici elit, sed eiusmod tempor incidunt.</vt:lpstr>
      <vt:lpstr>Lorem ipsum dolor sit amet, sano ve consectetur adipisici elit, sed eiusmod tempor incidunt.</vt:lpstr>
      <vt:lpstr>Lorem ipsum dolor sit amet, consectetur adipisici elit, sed eiusmod tempor incidunt ut labore et dolore magna aliqua. Ut enim ad minim veniam, quis nostrud verte me exercitation ullamco laboris nisi ut aliquid ex ea sende commodi consequat.     Quis aute iure reprehenderit in voluptate velit esse vena cillum dolore eu fugiat nulla pariatur. Excepteur sint una obcaecat cupiditat non proident, sunt in culpa qui kone officia deserunt mollit anim id est laborum.</vt:lpstr>
      <vt:lpstr>Lorem ipsum dolor sit amet, sano ve consectetur adipisici elit, sed eiusmod tempor incidunt.</vt:lpstr>
      <vt:lpstr>Lorem ipsum dolor sit amet, sano ve consectetur adipisici elit, sed eiusmod tempor incidunt.</vt:lpstr>
      <vt:lpstr>sales@kanakgroup.com www.kanakgroup.com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
  <cp:lastModifiedBy>Nikola Kaplan</cp:lastModifiedBy>
  <cp:revision>21</cp:revision>
  <dcterms:created xsi:type="dcterms:W3CDTF">2024-06-03T10:33:11Z</dcterms:created>
  <dcterms:modified xsi:type="dcterms:W3CDTF">2024-06-03T16:12:59Z</dcterms:modified>
</cp:coreProperties>
</file>